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668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072128"/>
            <a:ext cx="5895975" cy="2562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6944233" cy="336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776215"/>
            <a:ext cx="7232014" cy="1847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05889" y="6776161"/>
            <a:ext cx="4019550" cy="261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07694" y="1251203"/>
            <a:ext cx="6616065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12971"/>
            <a:ext cx="5143500" cy="220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81977" y="928116"/>
            <a:ext cx="6666230" cy="298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3927" y="4385183"/>
            <a:ext cx="5943600" cy="678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3402" y="5547359"/>
            <a:ext cx="6718300" cy="2751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05802" y="8452104"/>
            <a:ext cx="6410325" cy="113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6866255" cy="3419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500371"/>
            <a:ext cx="6769100" cy="1399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32861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071370"/>
            <a:ext cx="5209413" cy="345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004559"/>
            <a:ext cx="5304790" cy="3448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648711"/>
            <a:ext cx="7194550" cy="3997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124700"/>
            <a:ext cx="7126605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7209155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3441446"/>
            <a:ext cx="7051040" cy="280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727050"/>
            <a:ext cx="5943600" cy="2755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210425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737357"/>
            <a:ext cx="7019035" cy="3124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015228"/>
            <a:ext cx="7127875" cy="1875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116"/>
            <a:ext cx="7054215" cy="397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375795"/>
            <a:ext cx="7057771" cy="404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43"/>
            <a:ext cx="7091680" cy="93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660904"/>
            <a:ext cx="7148830" cy="3904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7041388"/>
            <a:ext cx="5943600" cy="1466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114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20164" y="3196335"/>
            <a:ext cx="4191000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43927" y="6662077"/>
            <a:ext cx="5943600" cy="2397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43927" y="928242"/>
            <a:ext cx="5943600" cy="1230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19835" y="2642616"/>
            <a:ext cx="5391785" cy="412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91589" y="928242"/>
            <a:ext cx="4238625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48677" y="4337303"/>
            <a:ext cx="6129020" cy="4466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2018-11-18T11:36:07Z</dcterms:created>
  <dcterms:modified xsi:type="dcterms:W3CDTF">2018-11-18T11:36:07Z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